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409825"/>
            <a:ext cx="807720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90737"/>
            <a:ext cx="1113472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89624" y="3491613"/>
            <a:ext cx="46700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72050" y="3491613"/>
            <a:ext cx="46700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86072" y="3491613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40771" y="3491613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319768" y="3903595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324225" y="3903595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76024" y="3903595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649852" y="3903595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591074" y="4325626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525193" y="4325626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926749" y="4325626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981448" y="4325626"/>
            <a:ext cx="686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20" y="1484784"/>
            <a:ext cx="10363200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563232"/>
            <a:ext cx="223224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31488" y="2060848"/>
            <a:ext cx="10282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42921" y="2563232"/>
            <a:ext cx="223224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46961" y="2060848"/>
            <a:ext cx="10282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558394" y="2563232"/>
            <a:ext cx="223224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762434" y="2060848"/>
            <a:ext cx="10282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5440" y="4231258"/>
            <a:ext cx="1656184" cy="2078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991544" y="3728874"/>
            <a:ext cx="158417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935760" y="4231258"/>
            <a:ext cx="1870756" cy="2078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086436" y="3728874"/>
            <a:ext cx="158417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392144" y="4231258"/>
            <a:ext cx="1656184" cy="2078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762434" y="3728874"/>
            <a:ext cx="158417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156340" y="4193680"/>
            <a:ext cx="1620180" cy="2329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64"/>
          <a:stretch/>
        </p:blipFill>
        <p:spPr>
          <a:xfrm>
            <a:off x="390525" y="1568152"/>
            <a:ext cx="11410950" cy="488518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551666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963648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27599" y="2551666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27599" y="2963648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03362" y="2551666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203362" y="2963648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5254672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3432" y="5666654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83432" y="6138926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384032" y="5314960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6384032" y="5726942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384032" y="6199214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600325"/>
            <a:ext cx="11544300" cy="165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73904" y="3852205"/>
            <a:ext cx="136815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2026-01-16T00:56:09Z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